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01" autoAdjust="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9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30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38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59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7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70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8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76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72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09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492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958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0086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085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0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54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7148E-CB3C-4AE1-BD2D-6884AD917446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6311E1-92E1-4998-940F-02D3D4C47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6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0C249-E35C-4BA8-BB61-5890FB37F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127464"/>
            <a:ext cx="7766936" cy="1917577"/>
          </a:xfrm>
        </p:spPr>
        <p:txBody>
          <a:bodyPr/>
          <a:lstStyle/>
          <a:p>
            <a:pPr algn="ctr"/>
            <a:r>
              <a:rPr lang="ru-RU" dirty="0"/>
              <a:t>Создание куклы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021996-1048-47EB-A7AE-AABC032487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Выполнила: </a:t>
            </a:r>
            <a:r>
              <a:rPr lang="ru-RU" dirty="0" err="1"/>
              <a:t>Лапузова</a:t>
            </a:r>
            <a:r>
              <a:rPr lang="ru-RU" dirty="0"/>
              <a:t> Мария Леонидовна.</a:t>
            </a:r>
          </a:p>
          <a:p>
            <a:r>
              <a:rPr lang="ru-RU" dirty="0"/>
              <a:t>Воспитатель МКДОУ № 1 «</a:t>
            </a:r>
            <a:r>
              <a:rPr lang="ru-RU" dirty="0" err="1"/>
              <a:t>Большемуртинский</a:t>
            </a:r>
            <a:r>
              <a:rPr lang="ru-RU" dirty="0"/>
              <a:t> детский сад № 1»</a:t>
            </a:r>
          </a:p>
        </p:txBody>
      </p:sp>
    </p:spTree>
    <p:extLst>
      <p:ext uri="{BB962C8B-B14F-4D97-AF65-F5344CB8AC3E}">
        <p14:creationId xmlns:p14="http://schemas.microsoft.com/office/powerpoint/2010/main" val="307850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912C9-D49E-400F-90CC-12A27620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C024A0-6B8E-4862-A3BA-383F13ED1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5140170"/>
            <a:ext cx="8596668" cy="901191"/>
          </a:xfrm>
        </p:spPr>
        <p:txBody>
          <a:bodyPr>
            <a:normAutofit/>
          </a:bodyPr>
          <a:lstStyle/>
          <a:p>
            <a:pPr algn="just"/>
            <a:r>
              <a:rPr lang="ru-RU" sz="1400" dirty="0"/>
              <a:t>Для создания лица и конечностей используем полотенце кухонное  и платье детское с цветочным принтом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B905F4-716A-4CF1-8BCC-128E0A9DD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667" cy="416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8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97837-2904-4F08-93AE-8A67E5D0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8" y="604068"/>
            <a:ext cx="6347534" cy="39324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6D6325-A1B7-4A8D-BFA4-E41ADF559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909350"/>
            <a:ext cx="8596668" cy="1132011"/>
          </a:xfrm>
        </p:spPr>
        <p:txBody>
          <a:bodyPr/>
          <a:lstStyle/>
          <a:p>
            <a:r>
              <a:rPr lang="ru-RU" dirty="0"/>
              <a:t>Выкройки для туловища: Голова-2 </a:t>
            </a:r>
            <a:r>
              <a:rPr lang="ru-RU" dirty="0" err="1"/>
              <a:t>детали,Туловище</a:t>
            </a:r>
            <a:r>
              <a:rPr lang="ru-RU" dirty="0"/>
              <a:t> -2 детали, Рука – 4 детали, Нога – 4 детали.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4AFF87-2B82-4C8D-8BA5-10D4F7894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017" y="604067"/>
            <a:ext cx="6347534" cy="393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01724-07D0-45E2-8CE3-A5B288FA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95B21D-F90C-4CD0-8142-139461BE9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5335480"/>
            <a:ext cx="8596668" cy="70588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Вырежьте выкройку из бумаги и приложите к ткани ( Ткань сложить пополам)</a:t>
            </a:r>
          </a:p>
          <a:p>
            <a:r>
              <a:rPr lang="ru-RU" dirty="0"/>
              <a:t>Приложите выкройки к ткани, зафиксируйте иголочками , обведите их карандашом оставляя место с запасом по краям.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7D45EC-A79E-4D5B-B73C-C224A4A0F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599"/>
            <a:ext cx="8596669" cy="430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3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BA76B-B90E-42ED-B71C-A93E5540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57" y="609600"/>
            <a:ext cx="6368249" cy="3403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7353DC-9A42-4F90-81FA-D89A5AAA2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Вырежьте фигурки</a:t>
            </a:r>
          </a:p>
          <a:p>
            <a:r>
              <a:rPr lang="ru-RU" dirty="0"/>
              <a:t>Каждую выкройку следует прошить, оставляя одну сторону нетронутой (для наполнения куклы).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E885C0-6DD1-483C-A2F7-B4D458B1C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57" y="609600"/>
            <a:ext cx="6368249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2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5C4945-B703-425A-BFD2-B792F3C6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783" y="609599"/>
            <a:ext cx="5681709" cy="37227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21429E-AF45-4517-9EEC-2AEA72E0F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детали выворачиваются на лицевую часть</a:t>
            </a:r>
          </a:p>
          <a:p>
            <a:r>
              <a:rPr lang="ru-RU" dirty="0"/>
              <a:t>Все детали необходимо прогладить утюгом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621D8F-E3C5-4494-8682-0E5D452EB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784" y="609600"/>
            <a:ext cx="5681709" cy="372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9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9F312-03BE-4C70-8CC1-E94E02316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25" y="609599"/>
            <a:ext cx="6196614" cy="35185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39AE5-F7EF-486E-8A34-DB0DC9599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305670"/>
            <a:ext cx="8596668" cy="173569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Набивать куклу необходимо с головы</a:t>
            </a:r>
          </a:p>
          <a:p>
            <a:r>
              <a:rPr lang="ru-RU" dirty="0"/>
              <a:t>Набивать куклу можно синтепоном, ватой и обрезками ткани.</a:t>
            </a:r>
          </a:p>
          <a:p>
            <a:r>
              <a:rPr lang="ru-RU" dirty="0"/>
              <a:t>Голову очень плотно набиваем и сшиваем ниткой</a:t>
            </a:r>
          </a:p>
          <a:p>
            <a:r>
              <a:rPr lang="ru-RU" dirty="0"/>
              <a:t>На голову следует надеть выкройку тельца и протянуть вниз.</a:t>
            </a:r>
          </a:p>
          <a:p>
            <a:r>
              <a:rPr lang="ru-RU" dirty="0"/>
              <a:t>Пришиваем тельце к голове с изнаночной стороны и только потом набиваем.</a:t>
            </a:r>
          </a:p>
          <a:p>
            <a:r>
              <a:rPr lang="ru-RU" dirty="0"/>
              <a:t>После этого набиваются ручки и ножки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9562E7-6DBE-488C-920B-A68968DDE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25" y="609600"/>
            <a:ext cx="6196614" cy="351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8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3B02D-CB34-4903-9B41-5AECA2612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949" y="457200"/>
            <a:ext cx="5747619" cy="44965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838ABB-A280-4942-9B79-0D683379C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5237824"/>
            <a:ext cx="8596668" cy="803537"/>
          </a:xfrm>
        </p:spPr>
        <p:txBody>
          <a:bodyPr/>
          <a:lstStyle/>
          <a:p>
            <a:r>
              <a:rPr lang="ru-RU" dirty="0"/>
              <a:t> Ручки и ножки, пришиваются аккуратно к тельцу.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7625BC-D069-494B-B8DF-1B588A0CF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49" y="457200"/>
            <a:ext cx="5747619" cy="44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2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22973-3941-4E76-9FDB-51E7619DD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755" y="609600"/>
            <a:ext cx="6858000" cy="3403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1C806D-D67F-467A-AD75-4DFBB947C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 остатков разноцветной ткани сошьем рубашку.</a:t>
            </a:r>
          </a:p>
          <a:p>
            <a:r>
              <a:rPr lang="ru-RU" dirty="0"/>
              <a:t>Выкройку приложить к ткани, зафиксировать иголками, вырезать, оставляя 2 см. на  швы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652ADD-9742-4BDA-8362-FCB65F482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55" y="609600"/>
            <a:ext cx="68580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48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9DF60-45B1-4C11-8488-BDF6CB5C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4" y="514904"/>
            <a:ext cx="6516210" cy="38529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208D7-B05C-409D-98F9-31270B92F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Сшить по краям и украсить декоративными элементами: кружевом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2328D1-1A26-44A5-84EB-A3D22356F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04" y="514904"/>
            <a:ext cx="6516210" cy="385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08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10F31-C3F7-4DE9-ACA2-1A3F4A59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775" y="609600"/>
            <a:ext cx="5728449" cy="4392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CFDCA6-BE8B-4987-9F04-2CAA5FDDF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5262282"/>
            <a:ext cx="8596668" cy="779080"/>
          </a:xfrm>
        </p:spPr>
        <p:txBody>
          <a:bodyPr/>
          <a:lstStyle/>
          <a:p>
            <a:r>
              <a:rPr lang="ru-RU" dirty="0"/>
              <a:t>Для косынки из разноцветной ткани вырезать уголок и пришить по краям тесьму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E6ACF0-C4AD-4592-B922-9A73A8AE0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774" y="609600"/>
            <a:ext cx="5728449" cy="43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4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51E4C-9E4E-49F0-83C5-D19AC401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793" y="609600"/>
            <a:ext cx="6720397" cy="37937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E8E51D-B4EE-4431-9577-34DA627A5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 детского платья сошьем сарафан.</a:t>
            </a:r>
          </a:p>
          <a:p>
            <a:r>
              <a:rPr lang="ru-RU" dirty="0"/>
              <a:t>Ткань сложите пополам и зафиксируйте  выкройку иголочками.</a:t>
            </a:r>
          </a:p>
          <a:p>
            <a:r>
              <a:rPr lang="ru-RU" dirty="0"/>
              <a:t>Вырезать,  оставляя место на швы - 2 см.</a:t>
            </a:r>
          </a:p>
          <a:p>
            <a:r>
              <a:rPr lang="ru-RU" dirty="0"/>
              <a:t>По краю пришить бельевую резинку и задекорировать край кружевом.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12D569-15E8-462E-86D8-810F3BE04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793" y="609599"/>
            <a:ext cx="6720397" cy="379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3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66F8F-C4AC-489E-88CB-28C0E62F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995" y="584199"/>
            <a:ext cx="3857625" cy="531057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A8EA91-E379-40BB-9094-F32A972E5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6019060"/>
            <a:ext cx="8596668" cy="417251"/>
          </a:xfrm>
        </p:spPr>
        <p:txBody>
          <a:bodyPr/>
          <a:lstStyle/>
          <a:p>
            <a:r>
              <a:rPr lang="ru-RU" dirty="0"/>
              <a:t>Кукла готова!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9405B8-A9AB-42DC-AFBA-5BC121AEB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1520" y="1310675"/>
            <a:ext cx="5310573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83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244</Words>
  <Application>Microsoft Office PowerPoint</Application>
  <PresentationFormat>Широкоэкранный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Аспект</vt:lpstr>
      <vt:lpstr>Создание куклы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куклы</dc:title>
  <dc:creator>Александр Лапузов</dc:creator>
  <cp:lastModifiedBy>Александр Лапузов</cp:lastModifiedBy>
  <cp:revision>6</cp:revision>
  <dcterms:created xsi:type="dcterms:W3CDTF">2018-10-30T12:46:35Z</dcterms:created>
  <dcterms:modified xsi:type="dcterms:W3CDTF">2018-10-30T13:34:08Z</dcterms:modified>
</cp:coreProperties>
</file>